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7"/>
    <p:restoredTop sz="94651"/>
  </p:normalViewPr>
  <p:slideViewPr>
    <p:cSldViewPr snapToGrid="0" snapToObjects="1">
      <p:cViewPr varScale="1">
        <p:scale>
          <a:sx n="64" d="100"/>
          <a:sy n="64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5046-BD13-AF46-8419-52C8DDEDA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A9169-68D8-0644-89B4-320C38B1D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76BA-69CE-F841-AC95-CF8E7903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E3DB8-F0E3-4842-A447-823AD258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FBA2-B6C5-3843-88AE-4420A815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0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16FF-8A5D-3C4F-B851-9C21359A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06670-F8D0-7749-8BC3-0003B15D0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DD50F-0290-9041-85D8-8FCC5258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6417-2ABC-EE40-8725-355426C5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806E-1A91-6145-847E-574BC054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AD591-7D21-0B43-B941-78CC3C0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8F11F-3F62-B64E-AE8F-DB7BB9AC3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1FA8-2D88-CD41-8676-FE03D05A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C139-1C22-DA4B-B521-13910792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7AF0-D9BA-8E4A-984A-8E5FC789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FD0-21E6-784D-A874-E0984B84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EFE2-E4A0-A344-9986-DE4C2335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6870-6D97-0B44-A543-00D52D53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55BD-CCB5-F349-8624-203776B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BABE-BE80-B046-9D41-56819227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CD1-56FA-D647-98BD-66DF2300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3B6C-968F-5442-9933-B8CA0B97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B175-E11B-6B4D-9B3E-9D3BFE1E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F8A7-D94E-2344-BDF3-B46BD136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02347-3F34-CD4E-ABDF-78432DB5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79F1-CCF9-5643-83FA-4FFF777D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4034-8CC4-D942-AC7C-90B2F5C88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8C25-D32C-8E42-9E77-E5ED9173C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D602-C01C-294F-B50F-DD2AC9E1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1BEEE-F932-954D-B363-E1C617E4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EC465-BA87-6048-A57A-DECB7BCF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BB70-6E6D-B045-9D04-E0BB9D63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BD95-4A09-B343-96B0-A3A82B0CF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455F9-AD95-D94D-8681-DA1B495A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0C793-1686-0E44-9AD6-0B5147778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32DDC-4689-7C49-B64E-68854164D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8EC9E-C31E-2342-A3E0-D8893FC4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1BB12-8351-6D46-86FA-E2B27E69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2F1B5-F667-914A-B88A-451225C0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7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7B3C-B4A3-244F-BD00-E8236930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A3526-CA57-3B47-B3E2-2432062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C9DFB-9D5A-194D-971E-D139B2A4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4353D-D148-2E42-A7D4-A4BE649C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1FB8C-8A99-5140-8D89-7AE46C4E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2C12-3832-DC4E-855F-D351BB18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AEF0-02F6-4442-9C9B-36D071D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1CF9-7117-3A45-856E-7856ABAD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5366-6C79-DB4A-A37B-D2AC3E31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DB0B1-592C-B34C-83F3-D8F341F3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8485C-2D64-A740-812E-B7F82160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E3A73-194B-D846-B53D-EBF6878C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1BCE-7F3F-194D-8222-4462E9F9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DD3-18BA-6646-A720-FCC9A61B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2927F-BC55-C749-96C4-33ADBB727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11E1E-48F5-F14D-913C-6E25E7A7F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AFA6C-6D57-EF48-880D-55EBFD20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CC4-4193-3642-96E8-F395B960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21BB-9175-AA48-8F92-01854340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DAE30-E1E8-834D-A36F-04B23D86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7A291-7CB5-774A-930C-65B65BD3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AB058-0E33-1F47-9E07-683C5ADD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A9468-C461-E04C-B6E9-65D57663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9427-DCFE-3449-85FB-9582C028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6D2C8-D108-DF47-A92C-00FC8719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6D450-8B5E-814F-A475-7A17680A2AF4}"/>
              </a:ext>
            </a:extLst>
          </p:cNvPr>
          <p:cNvSpPr txBox="1"/>
          <p:nvPr/>
        </p:nvSpPr>
        <p:spPr>
          <a:xfrm>
            <a:off x="4992756" y="1888435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하루내컷</a:t>
            </a:r>
            <a:endParaRPr lang="en-US" spc="24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43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49AB8-DEDB-3D4A-9189-ACBA6925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40D9-EEBF-D547-8300-99EBE3186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42"/>
          <a:stretch/>
        </p:blipFill>
        <p:spPr>
          <a:xfrm>
            <a:off x="3715959" y="1594097"/>
            <a:ext cx="4760082" cy="13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16D4D3-C110-214F-A37C-79CA0E5F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E743E4BE-7180-344A-AA24-B09A6C6D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E50A07-BE05-6845-936D-956DF11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AAC7F0-321E-DA4B-815B-B8EB0CCF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5AF3D30A-4A4A-C244-9F34-9224512E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8FB636-79DB-7841-906E-DDAE3FB2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4DEF-52B3-5C46-811B-A52A6125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32" y="487062"/>
            <a:ext cx="2656737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9394E-7C63-854F-A98B-1E605C58A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384" y="2231084"/>
            <a:ext cx="643232" cy="64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49580-0B74-974F-82DF-691D6FB26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18" y="1109980"/>
            <a:ext cx="3492500" cy="23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1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73496E1-34F9-AA4C-8BD5-9FAB4DEA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B4363EF-0F67-B043-AB9D-827B1B4E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4243" y="2436443"/>
            <a:ext cx="1883514" cy="1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</Words>
  <Application>Microsoft Macintosh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GyeonggiTitle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PARKJI YUN</dc:creator>
  <cp:lastModifiedBy>PARKJI YUN</cp:lastModifiedBy>
  <cp:revision>38</cp:revision>
  <dcterms:created xsi:type="dcterms:W3CDTF">2019-12-09T09:54:40Z</dcterms:created>
  <dcterms:modified xsi:type="dcterms:W3CDTF">2019-12-12T06:02:16Z</dcterms:modified>
</cp:coreProperties>
</file>